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5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5BA4"/>
    <a:srgbClr val="1E487A"/>
    <a:srgbClr val="0064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2751"/>
  </p:normalViewPr>
  <p:slideViewPr>
    <p:cSldViewPr snapToGrid="0" snapToObjects="1">
      <p:cViewPr varScale="1">
        <p:scale>
          <a:sx n="90" d="100"/>
          <a:sy n="90" d="100"/>
        </p:scale>
        <p:origin x="232"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2B04E-E534-7B48-8F36-BBDAB447A7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715503-42D5-A148-AC69-9B99B55CB6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8C70E5-CDAF-2944-B846-01207D47F566}"/>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E85AD29D-9697-3241-BB53-C6EBF96CB3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3B39C-2095-2A49-A1BC-5D6DA84CFF10}"/>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95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5BA14-0F10-9D40-913A-C7349C8A48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B45DBF-2BA8-904D-82FA-3F0911FAE8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1455C8-4F5F-DA42-B32C-52CAAC607A2D}"/>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0BF38902-9C8C-2A40-BC9A-5EA2291B25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224CD-B6D1-1340-BE06-925470B36A1A}"/>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1188503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BA5CF43-B32A-D442-B5D3-472420D1A9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A90362-6498-024A-800B-2F96E6927D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25F79D-33FB-F84C-9127-AB4F29AB5848}"/>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DFBDF4DA-F1FE-714C-B4A1-17D08DA552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04F8A1-482E-384F-833D-A554550CCC95}"/>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413233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423DF-8A5F-E640-ACEB-DBEA25876E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0D77D6-3BB9-AC41-B965-78BA68D7E6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1686C2-122B-DD4A-85FE-26A7919139A3}"/>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56BA2EDE-97B1-0442-AF42-399B5D87A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DCB0A6-57E3-2D43-82E1-50D4A518DD7A}"/>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1834127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127A-A974-7849-95F0-DB678EEE90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5C9B21-81E3-5A42-A9EC-6C07825793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CF42D1-6982-9E46-9445-6CBEA8D9BEFD}"/>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8D720AC9-CF2B-DE41-B55C-9FE3588C4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D38B61-74A0-394C-82E3-D86108DC9B38}"/>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73977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8FC32-153B-6347-B589-7C576569B5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117B8D-1DBB-C941-B4BC-543298211B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8F0077-B762-A945-B4D4-DD276AACAC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810573-AA36-DD4E-BD81-500560421288}"/>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6" name="Footer Placeholder 5">
            <a:extLst>
              <a:ext uri="{FF2B5EF4-FFF2-40B4-BE49-F238E27FC236}">
                <a16:creationId xmlns:a16="http://schemas.microsoft.com/office/drawing/2014/main" id="{F8744F76-CA5A-7247-A896-035216BE6E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C706DC-ABBC-5F4B-AA09-EC3F987ECF1C}"/>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1504255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E1C16-2950-974C-83C8-E6391A8631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DE4344-D03F-3845-8296-0537EF7CDB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8FC783-B93C-6748-844E-2115E68F11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68DC60-2545-F246-89AD-784E2853A8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0E3541-BBDE-FE43-8156-FC67FBA4F8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B03A66-8DF5-3941-83F0-4DBEBB63E5EA}"/>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8" name="Footer Placeholder 7">
            <a:extLst>
              <a:ext uri="{FF2B5EF4-FFF2-40B4-BE49-F238E27FC236}">
                <a16:creationId xmlns:a16="http://schemas.microsoft.com/office/drawing/2014/main" id="{C99F8733-1A32-4E4C-8026-E9AE417B82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772A27-4E3D-2940-847E-34CBB252D823}"/>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992389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AAF15-CDB0-434F-BB2E-A954096256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C348AF-2877-1549-9761-42F60258F474}"/>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4" name="Footer Placeholder 3">
            <a:extLst>
              <a:ext uri="{FF2B5EF4-FFF2-40B4-BE49-F238E27FC236}">
                <a16:creationId xmlns:a16="http://schemas.microsoft.com/office/drawing/2014/main" id="{BD5EF00A-BF49-3B4A-A7B3-3075C6174E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6442AB-2A89-3545-9A6F-21D5F422F35F}"/>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2341433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A9272B-4534-5346-8579-26E258BD8654}"/>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3" name="Footer Placeholder 2">
            <a:extLst>
              <a:ext uri="{FF2B5EF4-FFF2-40B4-BE49-F238E27FC236}">
                <a16:creationId xmlns:a16="http://schemas.microsoft.com/office/drawing/2014/main" id="{E2FEFD07-5D8F-5540-8221-7862D1A75B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8C6852-36CE-D34D-B665-679E2EC6C294}"/>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607747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EEAC5-E412-344F-A6E9-B1CE993351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E7A49D-AB02-044C-A74A-DFCB93FE1B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AFCD72-23C0-1E45-AEE0-1C366B2703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F79CA0-C08F-5C49-8CB1-69A0B172C3A7}"/>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6" name="Footer Placeholder 5">
            <a:extLst>
              <a:ext uri="{FF2B5EF4-FFF2-40B4-BE49-F238E27FC236}">
                <a16:creationId xmlns:a16="http://schemas.microsoft.com/office/drawing/2014/main" id="{707A9BC0-0EE5-E94E-8B92-3D6ACE19C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2867F9-C61C-704A-91A9-41AA7636E930}"/>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53268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A67C5-B08C-CA41-87D4-9792657D0C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E6E60B-7AEE-7041-B84F-41FCCE686D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66B43E-ED86-7D4D-B7A3-D6CA992E55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F4EEBE-EB37-1145-8A81-13D6B9715D30}"/>
              </a:ext>
            </a:extLst>
          </p:cNvPr>
          <p:cNvSpPr>
            <a:spLocks noGrp="1"/>
          </p:cNvSpPr>
          <p:nvPr>
            <p:ph type="dt" sz="half" idx="10"/>
          </p:nvPr>
        </p:nvSpPr>
        <p:spPr/>
        <p:txBody>
          <a:bodyPr/>
          <a:lstStyle/>
          <a:p>
            <a:fld id="{2EAECFBB-0F2F-A544-92BF-630C8461244E}" type="datetimeFigureOut">
              <a:rPr lang="en-US" smtClean="0"/>
              <a:t>7/21/21</a:t>
            </a:fld>
            <a:endParaRPr lang="en-US"/>
          </a:p>
        </p:txBody>
      </p:sp>
      <p:sp>
        <p:nvSpPr>
          <p:cNvPr id="6" name="Footer Placeholder 5">
            <a:extLst>
              <a:ext uri="{FF2B5EF4-FFF2-40B4-BE49-F238E27FC236}">
                <a16:creationId xmlns:a16="http://schemas.microsoft.com/office/drawing/2014/main" id="{56A125F9-6545-D84B-93B2-C9D7E3B817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71FDAB-3F89-3843-8E14-443CD6DBA086}"/>
              </a:ext>
            </a:extLst>
          </p:cNvPr>
          <p:cNvSpPr>
            <a:spLocks noGrp="1"/>
          </p:cNvSpPr>
          <p:nvPr>
            <p:ph type="sldNum" sz="quarter" idx="12"/>
          </p:nvPr>
        </p:nvSpPr>
        <p:spPr/>
        <p:txBody>
          <a:bodyPr/>
          <a:lstStyle/>
          <a:p>
            <a:fld id="{20436890-49FE-B946-96BD-F0219DD61065}" type="slidenum">
              <a:rPr lang="en-US" smtClean="0"/>
              <a:t>‹#›</a:t>
            </a:fld>
            <a:endParaRPr lang="en-US"/>
          </a:p>
        </p:txBody>
      </p:sp>
    </p:spTree>
    <p:extLst>
      <p:ext uri="{BB962C8B-B14F-4D97-AF65-F5344CB8AC3E}">
        <p14:creationId xmlns:p14="http://schemas.microsoft.com/office/powerpoint/2010/main" val="3885338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50D3BA-FA20-D345-8D89-3F6311DC3E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A620E-B819-6648-A2E1-978CA99F91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34D54E-8E6A-7244-A216-9E9A2D81F8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ECFBB-0F2F-A544-92BF-630C8461244E}" type="datetimeFigureOut">
              <a:rPr lang="en-US" smtClean="0"/>
              <a:t>7/21/21</a:t>
            </a:fld>
            <a:endParaRPr lang="en-US"/>
          </a:p>
        </p:txBody>
      </p:sp>
      <p:sp>
        <p:nvSpPr>
          <p:cNvPr id="5" name="Footer Placeholder 4">
            <a:extLst>
              <a:ext uri="{FF2B5EF4-FFF2-40B4-BE49-F238E27FC236}">
                <a16:creationId xmlns:a16="http://schemas.microsoft.com/office/drawing/2014/main" id="{AA60FB94-1612-804E-BA76-FF90FFFB89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28DD74-764C-094F-8C5A-DC4C67BD18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436890-49FE-B946-96BD-F0219DD61065}" type="slidenum">
              <a:rPr lang="en-US" smtClean="0"/>
              <a:t>‹#›</a:t>
            </a:fld>
            <a:endParaRPr lang="en-US"/>
          </a:p>
        </p:txBody>
      </p:sp>
    </p:spTree>
    <p:extLst>
      <p:ext uri="{BB962C8B-B14F-4D97-AF65-F5344CB8AC3E}">
        <p14:creationId xmlns:p14="http://schemas.microsoft.com/office/powerpoint/2010/main" val="5387417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3BF3AC-416E-E24C-92C3-EF5B7F07F2E8}"/>
              </a:ext>
            </a:extLst>
          </p:cNvPr>
          <p:cNvPicPr>
            <a:picLocks noChangeAspect="1"/>
          </p:cNvPicPr>
          <p:nvPr/>
        </p:nvPicPr>
        <p:blipFill>
          <a:blip r:embed="rId2"/>
          <a:stretch>
            <a:fillRect/>
          </a:stretch>
        </p:blipFill>
        <p:spPr>
          <a:xfrm>
            <a:off x="0" y="52316"/>
            <a:ext cx="12192000" cy="6805684"/>
          </a:xfrm>
          <a:prstGeom prst="rect">
            <a:avLst/>
          </a:prstGeom>
        </p:spPr>
      </p:pic>
      <p:sp>
        <p:nvSpPr>
          <p:cNvPr id="5" name="TextBox 4">
            <a:extLst>
              <a:ext uri="{FF2B5EF4-FFF2-40B4-BE49-F238E27FC236}">
                <a16:creationId xmlns:a16="http://schemas.microsoft.com/office/drawing/2014/main" id="{FF61034E-6F32-5243-9B5E-8E6850B2FE51}"/>
              </a:ext>
            </a:extLst>
          </p:cNvPr>
          <p:cNvSpPr txBox="1"/>
          <p:nvPr/>
        </p:nvSpPr>
        <p:spPr>
          <a:xfrm>
            <a:off x="1544059" y="165904"/>
            <a:ext cx="6471229" cy="1077218"/>
          </a:xfrm>
          <a:prstGeom prst="rect">
            <a:avLst/>
          </a:prstGeom>
          <a:solidFill>
            <a:schemeClr val="bg1"/>
          </a:solidFill>
        </p:spPr>
        <p:txBody>
          <a:bodyPr wrap="square" rtlCol="0">
            <a:spAutoFit/>
          </a:bodyPr>
          <a:lstStyle/>
          <a:p>
            <a:r>
              <a:rPr lang="en-US" sz="3200" dirty="0"/>
              <a:t>Behavior of Ride Sharing in Distinct Boston Areas and External Influences</a:t>
            </a:r>
          </a:p>
        </p:txBody>
      </p:sp>
      <p:sp>
        <p:nvSpPr>
          <p:cNvPr id="6" name="TextBox 5">
            <a:extLst>
              <a:ext uri="{FF2B5EF4-FFF2-40B4-BE49-F238E27FC236}">
                <a16:creationId xmlns:a16="http://schemas.microsoft.com/office/drawing/2014/main" id="{45619CF9-0D59-F944-827D-DF14E9938B18}"/>
              </a:ext>
            </a:extLst>
          </p:cNvPr>
          <p:cNvSpPr txBox="1"/>
          <p:nvPr/>
        </p:nvSpPr>
        <p:spPr>
          <a:xfrm>
            <a:off x="3468109" y="1356710"/>
            <a:ext cx="4075691" cy="338554"/>
          </a:xfrm>
          <a:prstGeom prst="rect">
            <a:avLst/>
          </a:prstGeom>
          <a:solidFill>
            <a:schemeClr val="bg1"/>
          </a:solidFill>
        </p:spPr>
        <p:txBody>
          <a:bodyPr wrap="square" rtlCol="0">
            <a:spAutoFit/>
          </a:bodyPr>
          <a:lstStyle/>
          <a:p>
            <a:r>
              <a:rPr lang="en-US" sz="1600" dirty="0"/>
              <a:t>or How To Make Money as a Ride Share Driver</a:t>
            </a:r>
          </a:p>
        </p:txBody>
      </p:sp>
      <p:sp>
        <p:nvSpPr>
          <p:cNvPr id="7" name="TextBox 6">
            <a:extLst>
              <a:ext uri="{FF2B5EF4-FFF2-40B4-BE49-F238E27FC236}">
                <a16:creationId xmlns:a16="http://schemas.microsoft.com/office/drawing/2014/main" id="{F151D36E-A693-0444-8E46-31B30E2BD11D}"/>
              </a:ext>
            </a:extLst>
          </p:cNvPr>
          <p:cNvSpPr txBox="1"/>
          <p:nvPr/>
        </p:nvSpPr>
        <p:spPr>
          <a:xfrm>
            <a:off x="2391784" y="6406963"/>
            <a:ext cx="4075691" cy="338554"/>
          </a:xfrm>
          <a:prstGeom prst="rect">
            <a:avLst/>
          </a:prstGeom>
          <a:solidFill>
            <a:schemeClr val="bg1"/>
          </a:solidFill>
        </p:spPr>
        <p:txBody>
          <a:bodyPr wrap="square" rtlCol="0">
            <a:spAutoFit/>
          </a:bodyPr>
          <a:lstStyle/>
          <a:p>
            <a:r>
              <a:rPr lang="en-US" sz="1600" dirty="0"/>
              <a:t>Jill, Rick, &amp; Tova</a:t>
            </a:r>
          </a:p>
        </p:txBody>
      </p:sp>
    </p:spTree>
    <p:extLst>
      <p:ext uri="{BB962C8B-B14F-4D97-AF65-F5344CB8AC3E}">
        <p14:creationId xmlns:p14="http://schemas.microsoft.com/office/powerpoint/2010/main" val="1291776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ABD888-DC88-6A4B-966F-E58A9A6A648B}"/>
              </a:ext>
            </a:extLst>
          </p:cNvPr>
          <p:cNvPicPr>
            <a:picLocks noChangeAspect="1"/>
          </p:cNvPicPr>
          <p:nvPr/>
        </p:nvPicPr>
        <p:blipFill>
          <a:blip r:embed="rId2"/>
          <a:stretch>
            <a:fillRect/>
          </a:stretch>
        </p:blipFill>
        <p:spPr>
          <a:xfrm>
            <a:off x="0" y="0"/>
            <a:ext cx="12192000" cy="6887928"/>
          </a:xfrm>
          <a:prstGeom prst="rect">
            <a:avLst/>
          </a:prstGeom>
        </p:spPr>
      </p:pic>
      <p:sp>
        <p:nvSpPr>
          <p:cNvPr id="5" name="TextBox 4">
            <a:extLst>
              <a:ext uri="{FF2B5EF4-FFF2-40B4-BE49-F238E27FC236}">
                <a16:creationId xmlns:a16="http://schemas.microsoft.com/office/drawing/2014/main" id="{C0D8B28D-8FCD-E94B-8CD5-93002805E22E}"/>
              </a:ext>
            </a:extLst>
          </p:cNvPr>
          <p:cNvSpPr txBox="1"/>
          <p:nvPr/>
        </p:nvSpPr>
        <p:spPr>
          <a:xfrm>
            <a:off x="367722" y="299434"/>
            <a:ext cx="3761366" cy="584775"/>
          </a:xfrm>
          <a:prstGeom prst="rect">
            <a:avLst/>
          </a:prstGeom>
          <a:solidFill>
            <a:schemeClr val="bg1"/>
          </a:solidFill>
        </p:spPr>
        <p:txBody>
          <a:bodyPr wrap="square" rtlCol="0">
            <a:spAutoFit/>
          </a:bodyPr>
          <a:lstStyle/>
          <a:p>
            <a:r>
              <a:rPr lang="en-US" sz="3200" dirty="0"/>
              <a:t>Project Description</a:t>
            </a:r>
          </a:p>
        </p:txBody>
      </p:sp>
      <p:sp>
        <p:nvSpPr>
          <p:cNvPr id="6" name="TextBox 5">
            <a:extLst>
              <a:ext uri="{FF2B5EF4-FFF2-40B4-BE49-F238E27FC236}">
                <a16:creationId xmlns:a16="http://schemas.microsoft.com/office/drawing/2014/main" id="{338FDE72-6299-7647-B105-8E83B4328938}"/>
              </a:ext>
            </a:extLst>
          </p:cNvPr>
          <p:cNvSpPr txBox="1"/>
          <p:nvPr/>
        </p:nvSpPr>
        <p:spPr>
          <a:xfrm>
            <a:off x="4853997" y="4428523"/>
            <a:ext cx="7190366" cy="2308324"/>
          </a:xfrm>
          <a:prstGeom prst="rect">
            <a:avLst/>
          </a:prstGeom>
          <a:solidFill>
            <a:schemeClr val="bg1"/>
          </a:solidFill>
        </p:spPr>
        <p:txBody>
          <a:bodyPr wrap="square" rtlCol="0">
            <a:spAutoFit/>
          </a:bodyPr>
          <a:lstStyle/>
          <a:p>
            <a:r>
              <a:rPr lang="en-US" dirty="0"/>
              <a:t>Ride sharing has become an increasingly important component of city transportation options.  It is estimated that Uber and Lyft drivers take ~ $20 million dollars away from the MBTA in Boston and usage of ridesharing increased 25 percent between 2017 and 2018, with 81.3 million trips.  Given that usage has been increasing over time and provides a viable occupation, as a team we want to analyze data from ride share companies to understand where in Boston rides are generated and under what circumstances. </a:t>
            </a:r>
            <a:endParaRPr lang="en-US" sz="1600" dirty="0"/>
          </a:p>
        </p:txBody>
      </p:sp>
    </p:spTree>
    <p:extLst>
      <p:ext uri="{BB962C8B-B14F-4D97-AF65-F5344CB8AC3E}">
        <p14:creationId xmlns:p14="http://schemas.microsoft.com/office/powerpoint/2010/main" val="3630723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D26546-2659-454A-B8C4-CFE6FEFAA91B}"/>
              </a:ext>
            </a:extLst>
          </p:cNvPr>
          <p:cNvPicPr>
            <a:picLocks noChangeAspect="1"/>
          </p:cNvPicPr>
          <p:nvPr/>
        </p:nvPicPr>
        <p:blipFill>
          <a:blip r:embed="rId2"/>
          <a:stretch>
            <a:fillRect/>
          </a:stretch>
        </p:blipFill>
        <p:spPr>
          <a:xfrm>
            <a:off x="-53817" y="0"/>
            <a:ext cx="12299634" cy="6874418"/>
          </a:xfrm>
          <a:prstGeom prst="rect">
            <a:avLst/>
          </a:prstGeom>
        </p:spPr>
      </p:pic>
      <p:sp>
        <p:nvSpPr>
          <p:cNvPr id="5" name="TextBox 4">
            <a:extLst>
              <a:ext uri="{FF2B5EF4-FFF2-40B4-BE49-F238E27FC236}">
                <a16:creationId xmlns:a16="http://schemas.microsoft.com/office/drawing/2014/main" id="{7D6A43BA-84C3-DF42-AB32-D774F3107ED7}"/>
              </a:ext>
            </a:extLst>
          </p:cNvPr>
          <p:cNvSpPr txBox="1"/>
          <p:nvPr/>
        </p:nvSpPr>
        <p:spPr>
          <a:xfrm>
            <a:off x="239133" y="313721"/>
            <a:ext cx="5461579" cy="584775"/>
          </a:xfrm>
          <a:prstGeom prst="rect">
            <a:avLst/>
          </a:prstGeom>
          <a:solidFill>
            <a:srgbClr val="006499"/>
          </a:solidFill>
        </p:spPr>
        <p:txBody>
          <a:bodyPr wrap="square" rtlCol="0">
            <a:spAutoFit/>
          </a:bodyPr>
          <a:lstStyle/>
          <a:p>
            <a:r>
              <a:rPr lang="en-US" sz="3200" dirty="0">
                <a:solidFill>
                  <a:schemeClr val="bg1"/>
                </a:solidFill>
              </a:rPr>
              <a:t>Questions We Hope to Answer</a:t>
            </a:r>
          </a:p>
        </p:txBody>
      </p:sp>
      <p:sp>
        <p:nvSpPr>
          <p:cNvPr id="7" name="Rectangle 6">
            <a:extLst>
              <a:ext uri="{FF2B5EF4-FFF2-40B4-BE49-F238E27FC236}">
                <a16:creationId xmlns:a16="http://schemas.microsoft.com/office/drawing/2014/main" id="{6B5CF911-DF3C-5F48-810C-AF05677DCF2D}"/>
              </a:ext>
            </a:extLst>
          </p:cNvPr>
          <p:cNvSpPr/>
          <p:nvPr/>
        </p:nvSpPr>
        <p:spPr>
          <a:xfrm>
            <a:off x="239133" y="3071813"/>
            <a:ext cx="6604580" cy="2557462"/>
          </a:xfrm>
          <a:prstGeom prst="rect">
            <a:avLst/>
          </a:prstGeom>
          <a:solidFill>
            <a:srgbClr val="1E487A"/>
          </a:solidFill>
          <a:ln>
            <a:solidFill>
              <a:srgbClr val="1E487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A51F9FC-155D-8A4E-A691-21927331FFAF}"/>
              </a:ext>
            </a:extLst>
          </p:cNvPr>
          <p:cNvSpPr txBox="1"/>
          <p:nvPr/>
        </p:nvSpPr>
        <p:spPr>
          <a:xfrm>
            <a:off x="896357" y="3970309"/>
            <a:ext cx="4490031" cy="584775"/>
          </a:xfrm>
          <a:prstGeom prst="rect">
            <a:avLst/>
          </a:prstGeom>
          <a:solidFill>
            <a:srgbClr val="1E487A"/>
          </a:solidFill>
        </p:spPr>
        <p:txBody>
          <a:bodyPr wrap="square" rtlCol="0">
            <a:spAutoFit/>
          </a:bodyPr>
          <a:lstStyle/>
          <a:p>
            <a:r>
              <a:rPr lang="en-US" sz="3200" dirty="0">
                <a:solidFill>
                  <a:schemeClr val="bg1"/>
                </a:solidFill>
              </a:rPr>
              <a:t>QUESTION BULLETS</a:t>
            </a:r>
          </a:p>
        </p:txBody>
      </p:sp>
    </p:spTree>
    <p:extLst>
      <p:ext uri="{BB962C8B-B14F-4D97-AF65-F5344CB8AC3E}">
        <p14:creationId xmlns:p14="http://schemas.microsoft.com/office/powerpoint/2010/main" val="2460815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7E601D-4689-554D-AD37-30AAF54D6806}"/>
              </a:ext>
            </a:extLst>
          </p:cNvPr>
          <p:cNvPicPr>
            <a:picLocks noChangeAspect="1"/>
          </p:cNvPicPr>
          <p:nvPr/>
        </p:nvPicPr>
        <p:blipFill>
          <a:blip r:embed="rId2"/>
          <a:stretch>
            <a:fillRect/>
          </a:stretch>
        </p:blipFill>
        <p:spPr>
          <a:xfrm>
            <a:off x="-1" y="0"/>
            <a:ext cx="12270259" cy="6858000"/>
          </a:xfrm>
          <a:prstGeom prst="rect">
            <a:avLst/>
          </a:prstGeom>
        </p:spPr>
      </p:pic>
      <p:sp>
        <p:nvSpPr>
          <p:cNvPr id="5" name="Rectangle 4">
            <a:extLst>
              <a:ext uri="{FF2B5EF4-FFF2-40B4-BE49-F238E27FC236}">
                <a16:creationId xmlns:a16="http://schemas.microsoft.com/office/drawing/2014/main" id="{EE926131-33D9-9C4A-9EEE-9745E6312A2F}"/>
              </a:ext>
            </a:extLst>
          </p:cNvPr>
          <p:cNvSpPr/>
          <p:nvPr/>
        </p:nvSpPr>
        <p:spPr>
          <a:xfrm>
            <a:off x="5543550" y="285750"/>
            <a:ext cx="5815013" cy="6015038"/>
          </a:xfrm>
          <a:prstGeom prst="rect">
            <a:avLst/>
          </a:prstGeom>
          <a:solidFill>
            <a:srgbClr val="A35BA4"/>
          </a:solidFill>
          <a:ln>
            <a:solidFill>
              <a:srgbClr val="A35B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3541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5F3ADE-6FEE-1449-AA75-C8A5A332099F}"/>
              </a:ext>
            </a:extLst>
          </p:cNvPr>
          <p:cNvPicPr>
            <a:picLocks noChangeAspect="1"/>
          </p:cNvPicPr>
          <p:nvPr/>
        </p:nvPicPr>
        <p:blipFill>
          <a:blip r:embed="rId2"/>
          <a:stretch>
            <a:fillRect/>
          </a:stretch>
        </p:blipFill>
        <p:spPr>
          <a:xfrm>
            <a:off x="0" y="-84222"/>
            <a:ext cx="12192000" cy="6846559"/>
          </a:xfrm>
          <a:prstGeom prst="rect">
            <a:avLst/>
          </a:prstGeom>
        </p:spPr>
      </p:pic>
    </p:spTree>
    <p:extLst>
      <p:ext uri="{BB962C8B-B14F-4D97-AF65-F5344CB8AC3E}">
        <p14:creationId xmlns:p14="http://schemas.microsoft.com/office/powerpoint/2010/main" val="2306331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125</Words>
  <Application>Microsoft Macintosh PowerPoint</Application>
  <PresentationFormat>Widescreen</PresentationFormat>
  <Paragraphs>7</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Tova Donahue</dc:creator>
  <cp:lastModifiedBy>Tova Donahue</cp:lastModifiedBy>
  <cp:revision>3</cp:revision>
  <dcterms:created xsi:type="dcterms:W3CDTF">2021-07-22T01:35:44Z</dcterms:created>
  <dcterms:modified xsi:type="dcterms:W3CDTF">2021-07-22T01:54:19Z</dcterms:modified>
</cp:coreProperties>
</file>

<file path=docProps/thumbnail.jpeg>
</file>